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8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8424E5-06B0-6B23-4489-6858C233E9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A6967E7-208E-0758-3083-FDF1023699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A20BE28-4968-354F-476E-AAAFCB408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DAD18-7D7A-4038-B48C-A98E51ADC8FC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FDDE110-664A-8A7E-4444-818E2143D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0541F6-231A-90DB-5F10-53A62D3FA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FB188-96EB-4ECC-9490-B46F5FE884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8182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5D3405-3240-BB09-36E0-26364604E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ADBC7AF-1FBD-C39B-FB75-1767038E36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2DA2C25-0A74-8D0C-9372-31A59B114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DAD18-7D7A-4038-B48C-A98E51ADC8FC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5C6E597-71B0-74AA-AEEB-D8D738F67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8721329-B44C-6A41-1428-9087A877C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FB188-96EB-4ECC-9490-B46F5FE884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0698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717A52-B8C6-70B9-6402-A13B2468E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B3FB858-94B5-48A6-6127-7690575A59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4314EB6-45DF-C4FA-32BA-FEF130F1D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DAD18-7D7A-4038-B48C-A98E51ADC8FC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D67FBE7-5A64-BB6B-165D-5A451B81C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E3DDDB9-A664-7FAD-5E5E-4BB921C96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FB188-96EB-4ECC-9490-B46F5FE884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5588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104D5C-E8E7-679F-33B3-CCCBC2F2E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10A20B-F1D0-6E56-18F8-9D2B22A971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40AF8FB-FE84-1A71-D313-B2B84BA079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C03185A-0DDC-1141-2E10-07924E228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DAD18-7D7A-4038-B48C-A98E51ADC8FC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C9C121B-F17D-7F90-5DEE-C8FE3DCE3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BF36599-4A00-EA1B-F42C-917F6E7E4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FB188-96EB-4ECC-9490-B46F5FE884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001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135D8A-0FFC-4195-BE54-63ED3BB36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BAE68E4-E0F7-DED5-23AF-9F4151CA0C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5F28158-65FE-E574-6D0A-E57E957D59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A26D3AC-635F-A004-E276-CD41DCDE4C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2C03843-9C89-8302-F77A-BEDFCF874B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61934E2-27B0-DD40-A60E-BE54A7467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DAD18-7D7A-4038-B48C-A98E51ADC8FC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0597368-914D-BB79-F56D-1AE2D6F73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33D10BC-CED7-3CA9-6029-4A69F5F1B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FB188-96EB-4ECC-9490-B46F5FE884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0618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6B82FC-4B21-9AEC-452A-9F547C5AD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AC3D523-6D84-6029-EF60-435AE0FD0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DAD18-7D7A-4038-B48C-A98E51ADC8FC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BC804AB-231F-80D2-67DD-EA9809700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4C6A73B-3308-0EE9-4331-BE62B0FC2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FB188-96EB-4ECC-9490-B46F5FE884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0565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18D2965-EEF0-1B1F-703D-1460E4F0E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DAD18-7D7A-4038-B48C-A98E51ADC8FC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C4B30BA-0CCF-F724-C14F-7D62D6C10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BFFBFF4-7BCA-A69C-08C1-9B23E1C39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FB188-96EB-4ECC-9490-B46F5FE884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3948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92AFDA-2C50-8C37-0AEE-FF72C8586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885E63-BBB2-8BBE-A298-D714B3CA68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358BDC8-0484-C0A8-C835-0E69385BD1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AF28E9C-B488-967B-E281-4A5B42B77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DAD18-7D7A-4038-B48C-A98E51ADC8FC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01CE364-C35C-0002-398A-D13EA1A34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B4CBE84-A3F3-CE3B-C955-FC9174342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FB188-96EB-4ECC-9490-B46F5FE884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6366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6354F7-55A6-6BF0-F784-A3397B832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450FF00-FE55-0C63-241B-4975EE6766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ECA9493-9172-1939-034E-DED24490D5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01436F0-74CB-A835-5055-7BB1A40B3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DAD18-7D7A-4038-B48C-A98E51ADC8FC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B616692-58BA-80C7-F826-DB034D1AC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3E30F65-A60A-F229-D7FB-96E3168C6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FB188-96EB-4ECC-9490-B46F5FE884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171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49EED6-4360-5056-4D71-8B9EB8E8A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33CE40A-37DB-BC4B-7292-D622526357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2FDFDAE-4126-4FB2-F03E-D75ADA436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DAD18-7D7A-4038-B48C-A98E51ADC8FC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CE492AA-0CA8-1C7F-859D-979F2D11C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655A1AB-B5DE-CBDF-E001-30DB70396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FB188-96EB-4ECC-9490-B46F5FE884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8901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8F38371-723E-82FD-10BF-7AA75998DB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B0EC3AB-CA84-EA65-E54E-EAC7F122F2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F70936-B5FF-EA7D-6833-B7DFD68C9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DAD18-7D7A-4038-B48C-A98E51ADC8FC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6144594-6160-BF5A-D2DB-3DC130898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F41A569-39AD-11B9-4DD9-09BD6FC16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FB188-96EB-4ECC-9490-B46F5FE884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8879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529F3E-54F3-700D-5335-C5EADD7D9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1E9C2EB-FC12-779F-E192-8672288258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0DAC22-8821-E139-E075-B875B97144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FDAD18-7D7A-4038-B48C-A98E51ADC8FC}" type="datetimeFigureOut">
              <a:rPr lang="ru-RU" smtClean="0"/>
              <a:t>02.04.2026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F9D0821-BD99-8852-B750-BB61531014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2C90CE4-0708-8B88-35E0-38F787FE7A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AFB188-96EB-4ECC-9490-B46F5FE884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744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78E93AE-EF98-9EE1-AB5C-6DDEBA98DC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0798" y="587133"/>
            <a:ext cx="10515600" cy="4351338"/>
          </a:xfrm>
        </p:spPr>
        <p:txBody>
          <a:bodyPr>
            <a:no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6.04-12.04— последняя неделя обучения, защита курсового проекта по МДК 03.01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13.04-19.04— экзаменационная неделя: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13.04 — ПМ01 (модульный экзамен)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14.04 — ОП08 (электробезопасность)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16.04 — ПМ03 (модульный экзамен)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18.04 — ПМ02 (модульный экзамен)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20.04 -17.05 — преддипломная практика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20.04 - 15.06 — написание диплома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ориентировочно  01.06 -07.06 — демонстрационный экзамен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ориентировочно 15.06 -28.06 — защита диплома</a:t>
            </a:r>
          </a:p>
        </p:txBody>
      </p:sp>
    </p:spTree>
    <p:extLst>
      <p:ext uri="{BB962C8B-B14F-4D97-AF65-F5344CB8AC3E}">
        <p14:creationId xmlns:p14="http://schemas.microsoft.com/office/powerpoint/2010/main" val="56602519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71</Words>
  <Application>Microsoft Office PowerPoint</Application>
  <PresentationFormat>Широкоэкранный</PresentationFormat>
  <Paragraphs>11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Times New Roman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User</cp:lastModifiedBy>
  <cp:revision>1</cp:revision>
  <dcterms:created xsi:type="dcterms:W3CDTF">2026-04-02T18:56:39Z</dcterms:created>
  <dcterms:modified xsi:type="dcterms:W3CDTF">2026-04-02T18:59:36Z</dcterms:modified>
</cp:coreProperties>
</file>